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268" r:id="rId3"/>
    <p:sldId id="258" r:id="rId4"/>
    <p:sldId id="256" r:id="rId5"/>
    <p:sldId id="260" r:id="rId6"/>
    <p:sldId id="261" r:id="rId7"/>
    <p:sldId id="262" r:id="rId8"/>
    <p:sldId id="265" r:id="rId9"/>
    <p:sldId id="263" r:id="rId10"/>
    <p:sldId id="264" r:id="rId11"/>
    <p:sldId id="257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98B210-1E3D-4B77-916A-B4F441589F00}" type="doc">
      <dgm:prSet loTypeId="urn:microsoft.com/office/officeart/2009/3/layout/Pi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AA2A975-4140-4FC4-A1F0-E5A969E09747}">
      <dgm:prSet phldrT="[文本]"/>
      <dgm:spPr/>
      <dgm:t>
        <a:bodyPr/>
        <a:lstStyle/>
        <a:p>
          <a:r>
            <a:rPr lang="en-US" altLang="zh-CN" dirty="0" err="1"/>
            <a:t>TurtleLibrary</a:t>
          </a:r>
          <a:endParaRPr lang="zh-CN" altLang="en-US" dirty="0"/>
        </a:p>
      </dgm:t>
    </dgm:pt>
    <dgm:pt modelId="{662D356C-05BB-4103-B9A3-B26FFFFAF555}" type="parTrans" cxnId="{165CBB6B-BA1A-4047-B811-A46519AD7DA1}">
      <dgm:prSet/>
      <dgm:spPr/>
      <dgm:t>
        <a:bodyPr/>
        <a:lstStyle/>
        <a:p>
          <a:endParaRPr lang="zh-CN" altLang="en-US"/>
        </a:p>
      </dgm:t>
    </dgm:pt>
    <dgm:pt modelId="{9EC34C0D-8DF9-4C41-A0C2-9A1BA17E64AF}" type="sibTrans" cxnId="{165CBB6B-BA1A-4047-B811-A46519AD7DA1}">
      <dgm:prSet/>
      <dgm:spPr/>
      <dgm:t>
        <a:bodyPr/>
        <a:lstStyle/>
        <a:p>
          <a:endParaRPr lang="zh-CN" altLang="en-US"/>
        </a:p>
      </dgm:t>
    </dgm:pt>
    <dgm:pt modelId="{80BEAD5B-BFEE-4E0B-A3F8-87B392FAAD4C}">
      <dgm:prSet phldrT="[文本]"/>
      <dgm:spPr/>
      <dgm:t>
        <a:bodyPr/>
        <a:lstStyle/>
        <a:p>
          <a:r>
            <a:rPr lang="en-US" altLang="zh-CN" dirty="0"/>
            <a:t>Toolpath</a:t>
          </a:r>
          <a:endParaRPr lang="zh-CN" altLang="en-US" dirty="0"/>
        </a:p>
      </dgm:t>
    </dgm:pt>
    <dgm:pt modelId="{8C4227F4-1580-49F4-9641-6E91514E97EE}" type="parTrans" cxnId="{93D3CEEF-02EC-4D99-9113-DEE8F3EEBCD4}">
      <dgm:prSet/>
      <dgm:spPr/>
      <dgm:t>
        <a:bodyPr/>
        <a:lstStyle/>
        <a:p>
          <a:endParaRPr lang="zh-CN" altLang="en-US"/>
        </a:p>
      </dgm:t>
    </dgm:pt>
    <dgm:pt modelId="{99E92A92-D38A-48AE-9E59-B03771AFB2C0}" type="sibTrans" cxnId="{93D3CEEF-02EC-4D99-9113-DEE8F3EEBCD4}">
      <dgm:prSet/>
      <dgm:spPr/>
      <dgm:t>
        <a:bodyPr/>
        <a:lstStyle/>
        <a:p>
          <a:endParaRPr lang="zh-CN" altLang="en-US"/>
        </a:p>
      </dgm:t>
    </dgm:pt>
    <dgm:pt modelId="{FCAE9F27-EAE5-45A6-8FAC-1F10313C3FF0}">
      <dgm:prSet phldrT="[文本]"/>
      <dgm:spPr/>
      <dgm:t>
        <a:bodyPr/>
        <a:lstStyle/>
        <a:p>
          <a:r>
            <a:rPr lang="en-US" altLang="zh-CN" dirty="0" err="1"/>
            <a:t>GlassFrit</a:t>
          </a:r>
          <a:r>
            <a:rPr lang="en-US" altLang="zh-CN" dirty="0"/>
            <a:t>..</a:t>
          </a:r>
          <a:r>
            <a:rPr lang="zh-CN" altLang="en-US" dirty="0"/>
            <a:t>。</a:t>
          </a:r>
        </a:p>
      </dgm:t>
    </dgm:pt>
    <dgm:pt modelId="{8180C1D9-33B1-4222-8719-5A84F5CD2CB8}" type="parTrans" cxnId="{D6C17325-C268-4AC9-981E-510450A52A43}">
      <dgm:prSet/>
      <dgm:spPr/>
      <dgm:t>
        <a:bodyPr/>
        <a:lstStyle/>
        <a:p>
          <a:endParaRPr lang="zh-CN" altLang="en-US"/>
        </a:p>
      </dgm:t>
    </dgm:pt>
    <dgm:pt modelId="{AD5FCB89-E188-4DD5-85DF-E83E9B99A660}" type="sibTrans" cxnId="{D6C17325-C268-4AC9-981E-510450A52A43}">
      <dgm:prSet/>
      <dgm:spPr/>
      <dgm:t>
        <a:bodyPr/>
        <a:lstStyle/>
        <a:p>
          <a:endParaRPr lang="zh-CN" altLang="en-US"/>
        </a:p>
      </dgm:t>
    </dgm:pt>
    <dgm:pt modelId="{7F38B1AA-7CE9-4006-99DC-04B9F6D105C6}">
      <dgm:prSet phldrT="[文本]"/>
      <dgm:spPr/>
      <dgm:t>
        <a:bodyPr/>
        <a:lstStyle/>
        <a:p>
          <a:r>
            <a:rPr lang="en-US" altLang="zh-CN" dirty="0"/>
            <a:t>Material</a:t>
          </a:r>
          <a:endParaRPr lang="zh-CN" altLang="en-US" dirty="0"/>
        </a:p>
      </dgm:t>
    </dgm:pt>
    <dgm:pt modelId="{D6337280-33C8-45B4-8E39-78D0CAB9E34C}" type="parTrans" cxnId="{34F21333-665B-48BC-BB89-8DFE728B65E5}">
      <dgm:prSet/>
      <dgm:spPr/>
      <dgm:t>
        <a:bodyPr/>
        <a:lstStyle/>
        <a:p>
          <a:endParaRPr lang="zh-CN" altLang="en-US"/>
        </a:p>
      </dgm:t>
    </dgm:pt>
    <dgm:pt modelId="{9EAB6776-9F4D-45F6-8AAC-F687EA96E64A}" type="sibTrans" cxnId="{34F21333-665B-48BC-BB89-8DFE728B65E5}">
      <dgm:prSet/>
      <dgm:spPr/>
      <dgm:t>
        <a:bodyPr/>
        <a:lstStyle/>
        <a:p>
          <a:endParaRPr lang="zh-CN" altLang="en-US"/>
        </a:p>
      </dgm:t>
    </dgm:pt>
    <dgm:pt modelId="{408FDD50-6F8F-4935-80EA-3375614F47D8}">
      <dgm:prSet phldrT="[文本]"/>
      <dgm:spPr/>
      <dgm:t>
        <a:bodyPr/>
        <a:lstStyle/>
        <a:p>
          <a:r>
            <a:rPr lang="en-US" altLang="zh-CN" dirty="0" err="1"/>
            <a:t>Eazao</a:t>
          </a:r>
          <a:r>
            <a:rPr lang="en-US" altLang="zh-CN" dirty="0"/>
            <a:t> Printer</a:t>
          </a:r>
          <a:endParaRPr lang="zh-CN" altLang="en-US" dirty="0"/>
        </a:p>
      </dgm:t>
    </dgm:pt>
    <dgm:pt modelId="{BF33650D-8E18-44AF-B677-FE55BFC5FC83}" type="parTrans" cxnId="{FDC9AC10-D419-4C42-9B02-299E25A74CFF}">
      <dgm:prSet/>
      <dgm:spPr/>
      <dgm:t>
        <a:bodyPr/>
        <a:lstStyle/>
        <a:p>
          <a:endParaRPr lang="zh-CN" altLang="en-US"/>
        </a:p>
      </dgm:t>
    </dgm:pt>
    <dgm:pt modelId="{2502313F-B80F-445E-97A9-98681EBADD3A}" type="sibTrans" cxnId="{FDC9AC10-D419-4C42-9B02-299E25A74CFF}">
      <dgm:prSet/>
      <dgm:spPr/>
      <dgm:t>
        <a:bodyPr/>
        <a:lstStyle/>
        <a:p>
          <a:endParaRPr lang="zh-CN" altLang="en-US"/>
        </a:p>
      </dgm:t>
    </dgm:pt>
    <dgm:pt modelId="{4CF5BA99-48E2-457E-BF23-CF3E30BD207F}">
      <dgm:prSet phldrT="[文本]"/>
      <dgm:spPr/>
      <dgm:t>
        <a:bodyPr/>
        <a:lstStyle/>
        <a:p>
          <a:r>
            <a:rPr lang="en-US" altLang="zh-CN" dirty="0"/>
            <a:t>Printing</a:t>
          </a:r>
          <a:endParaRPr lang="zh-CN" altLang="en-US" dirty="0"/>
        </a:p>
      </dgm:t>
    </dgm:pt>
    <dgm:pt modelId="{F688CD14-2737-40CB-AB02-7BB65C316B62}" type="parTrans" cxnId="{45635ECE-6601-4604-885C-76ADFE5E303A}">
      <dgm:prSet/>
      <dgm:spPr/>
      <dgm:t>
        <a:bodyPr/>
        <a:lstStyle/>
        <a:p>
          <a:endParaRPr lang="zh-CN" altLang="en-US"/>
        </a:p>
      </dgm:t>
    </dgm:pt>
    <dgm:pt modelId="{581BCCE1-59CB-4233-BA63-AC194A272F30}" type="sibTrans" cxnId="{45635ECE-6601-4604-885C-76ADFE5E303A}">
      <dgm:prSet/>
      <dgm:spPr/>
      <dgm:t>
        <a:bodyPr/>
        <a:lstStyle/>
        <a:p>
          <a:endParaRPr lang="zh-CN" altLang="en-US"/>
        </a:p>
      </dgm:t>
    </dgm:pt>
    <dgm:pt modelId="{12F0B366-E257-4586-B57F-C464949F4AB2}">
      <dgm:prSet phldrT="[文本]"/>
      <dgm:spPr/>
      <dgm:t>
        <a:bodyPr/>
        <a:lstStyle/>
        <a:p>
          <a:r>
            <a:rPr lang="en-US" altLang="zh-CN" dirty="0"/>
            <a:t>Frying</a:t>
          </a:r>
          <a:endParaRPr lang="zh-CN" altLang="en-US" dirty="0"/>
        </a:p>
      </dgm:t>
    </dgm:pt>
    <dgm:pt modelId="{86B9A06F-99CF-49D9-9D98-61313905FCF1}" type="parTrans" cxnId="{622074B3-B45A-4A5A-9213-572166949137}">
      <dgm:prSet/>
      <dgm:spPr/>
      <dgm:t>
        <a:bodyPr/>
        <a:lstStyle/>
        <a:p>
          <a:endParaRPr lang="zh-CN" altLang="en-US"/>
        </a:p>
      </dgm:t>
    </dgm:pt>
    <dgm:pt modelId="{C5B53E90-2BE0-4E03-A4FC-661C0717B8B6}" type="sibTrans" cxnId="{622074B3-B45A-4A5A-9213-572166949137}">
      <dgm:prSet/>
      <dgm:spPr/>
      <dgm:t>
        <a:bodyPr/>
        <a:lstStyle/>
        <a:p>
          <a:endParaRPr lang="zh-CN" altLang="en-US"/>
        </a:p>
      </dgm:t>
    </dgm:pt>
    <dgm:pt modelId="{9B0F5844-36CD-436B-9C7C-3A78C633A140}">
      <dgm:prSet phldrT="[文本]"/>
      <dgm:spPr/>
      <dgm:t>
        <a:bodyPr/>
        <a:lstStyle/>
        <a:p>
          <a:r>
            <a:rPr lang="en-US" altLang="zh-CN" dirty="0"/>
            <a:t>Kiln</a:t>
          </a:r>
          <a:endParaRPr lang="zh-CN" altLang="en-US" dirty="0"/>
        </a:p>
      </dgm:t>
    </dgm:pt>
    <dgm:pt modelId="{555D58A0-E71B-4DFA-BA6B-DB10F685232E}" type="parTrans" cxnId="{CB95726A-9339-40BD-A588-6031013194A9}">
      <dgm:prSet/>
      <dgm:spPr/>
      <dgm:t>
        <a:bodyPr/>
        <a:lstStyle/>
        <a:p>
          <a:endParaRPr lang="zh-CN" altLang="en-US"/>
        </a:p>
      </dgm:t>
    </dgm:pt>
    <dgm:pt modelId="{2AC8033C-5BC1-4273-A9A1-DEAEBB72DB14}" type="sibTrans" cxnId="{CB95726A-9339-40BD-A588-6031013194A9}">
      <dgm:prSet/>
      <dgm:spPr/>
      <dgm:t>
        <a:bodyPr/>
        <a:lstStyle/>
        <a:p>
          <a:endParaRPr lang="zh-CN" altLang="en-US"/>
        </a:p>
      </dgm:t>
    </dgm:pt>
    <dgm:pt modelId="{729429F8-8CC1-4F7A-A2E9-37D29B6DB13E}" type="pres">
      <dgm:prSet presAssocID="{EF98B210-1E3D-4B77-916A-B4F441589F00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5882A3D2-98CE-4AAC-9B9F-DF1603874494}" type="pres">
      <dgm:prSet presAssocID="{CAA2A975-4140-4FC4-A1F0-E5A969E09747}" presName="ParentComposite" presStyleCnt="0"/>
      <dgm:spPr/>
    </dgm:pt>
    <dgm:pt modelId="{385F7CDC-F1B7-4B90-AE5F-F4F700EBFF2C}" type="pres">
      <dgm:prSet presAssocID="{CAA2A975-4140-4FC4-A1F0-E5A969E09747}" presName="Chord" presStyleLbl="bgShp" presStyleIdx="0" presStyleCnt="4"/>
      <dgm:spPr/>
    </dgm:pt>
    <dgm:pt modelId="{3F28D1D9-8C46-423A-A717-9962C251C28E}" type="pres">
      <dgm:prSet presAssocID="{CAA2A975-4140-4FC4-A1F0-E5A969E09747}" presName="Pie" presStyleLbl="alignNode1" presStyleIdx="0" presStyleCnt="4"/>
      <dgm:spPr/>
    </dgm:pt>
    <dgm:pt modelId="{7DAC7CB4-810F-4ADA-B7BA-DFABFA70456F}" type="pres">
      <dgm:prSet presAssocID="{CAA2A975-4140-4FC4-A1F0-E5A969E09747}" presName="Paren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D76AFCAF-1D99-4536-A7F7-79A13EC6657D}" type="pres">
      <dgm:prSet presAssocID="{99E92A92-D38A-48AE-9E59-B03771AFB2C0}" presName="negSibTrans" presStyleCnt="0"/>
      <dgm:spPr/>
    </dgm:pt>
    <dgm:pt modelId="{89700FD4-94DA-4BA8-8700-15D9A7B22C55}" type="pres">
      <dgm:prSet presAssocID="{CAA2A975-4140-4FC4-A1F0-E5A969E09747}" presName="composite" presStyleCnt="0"/>
      <dgm:spPr/>
    </dgm:pt>
    <dgm:pt modelId="{E9393433-396A-434A-809A-DB9FA80887C8}" type="pres">
      <dgm:prSet presAssocID="{CAA2A975-4140-4FC4-A1F0-E5A969E09747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CEC5FC7A-2C10-4268-B642-936DCFCB28B0}" type="pres">
      <dgm:prSet presAssocID="{9EC34C0D-8DF9-4C41-A0C2-9A1BA17E64AF}" presName="sibTrans" presStyleCnt="0"/>
      <dgm:spPr/>
    </dgm:pt>
    <dgm:pt modelId="{1A038971-3000-42B1-8C08-E6A7891F35BC}" type="pres">
      <dgm:prSet presAssocID="{FCAE9F27-EAE5-45A6-8FAC-1F10313C3FF0}" presName="ParentComposite" presStyleCnt="0"/>
      <dgm:spPr/>
    </dgm:pt>
    <dgm:pt modelId="{1ABA7D18-B0FB-4194-A161-4B0F618B1119}" type="pres">
      <dgm:prSet presAssocID="{FCAE9F27-EAE5-45A6-8FAC-1F10313C3FF0}" presName="Chord" presStyleLbl="bgShp" presStyleIdx="1" presStyleCnt="4"/>
      <dgm:spPr/>
    </dgm:pt>
    <dgm:pt modelId="{7644B76A-1058-434C-9072-554A18F6A1F7}" type="pres">
      <dgm:prSet presAssocID="{FCAE9F27-EAE5-45A6-8FAC-1F10313C3FF0}" presName="Pie" presStyleLbl="alignNode1" presStyleIdx="1" presStyleCnt="4"/>
      <dgm:spPr/>
    </dgm:pt>
    <dgm:pt modelId="{622DD005-C31E-46C9-9935-245B5347B24C}" type="pres">
      <dgm:prSet presAssocID="{FCAE9F27-EAE5-45A6-8FAC-1F10313C3FF0}" presName="Paren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33B18634-AC36-40D2-A8A2-03EC230A2983}" type="pres">
      <dgm:prSet presAssocID="{9EAB6776-9F4D-45F6-8AAC-F687EA96E64A}" presName="negSibTrans" presStyleCnt="0"/>
      <dgm:spPr/>
    </dgm:pt>
    <dgm:pt modelId="{D136697D-431C-45E5-A3CE-61E534D633B0}" type="pres">
      <dgm:prSet presAssocID="{FCAE9F27-EAE5-45A6-8FAC-1F10313C3FF0}" presName="composite" presStyleCnt="0"/>
      <dgm:spPr/>
    </dgm:pt>
    <dgm:pt modelId="{4C3ACF44-36D6-47E4-BFD2-86B6449D8EE6}" type="pres">
      <dgm:prSet presAssocID="{FCAE9F27-EAE5-45A6-8FAC-1F10313C3FF0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9D934CBC-D159-403D-B8A1-DD1BC05AF6F6}" type="pres">
      <dgm:prSet presAssocID="{AD5FCB89-E188-4DD5-85DF-E83E9B99A660}" presName="sibTrans" presStyleCnt="0"/>
      <dgm:spPr/>
    </dgm:pt>
    <dgm:pt modelId="{59177455-F07C-40C6-B0B9-6F7C92BC5C12}" type="pres">
      <dgm:prSet presAssocID="{408FDD50-6F8F-4935-80EA-3375614F47D8}" presName="ParentComposite" presStyleCnt="0"/>
      <dgm:spPr/>
    </dgm:pt>
    <dgm:pt modelId="{D0617F3C-7A69-4EF5-A0EA-88B8AFED563B}" type="pres">
      <dgm:prSet presAssocID="{408FDD50-6F8F-4935-80EA-3375614F47D8}" presName="Chord" presStyleLbl="bgShp" presStyleIdx="2" presStyleCnt="4"/>
      <dgm:spPr/>
    </dgm:pt>
    <dgm:pt modelId="{39DB0C36-0F4D-476E-8148-3456E2ECC628}" type="pres">
      <dgm:prSet presAssocID="{408FDD50-6F8F-4935-80EA-3375614F47D8}" presName="Pie" presStyleLbl="alignNode1" presStyleIdx="2" presStyleCnt="4"/>
      <dgm:spPr/>
    </dgm:pt>
    <dgm:pt modelId="{DD4C349A-6DF3-420B-9E9F-43D535F5786B}" type="pres">
      <dgm:prSet presAssocID="{408FDD50-6F8F-4935-80EA-3375614F47D8}" presName="Paren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042D1C20-FCAC-445B-AFDB-2CA18EE6C500}" type="pres">
      <dgm:prSet presAssocID="{581BCCE1-59CB-4233-BA63-AC194A272F30}" presName="negSibTrans" presStyleCnt="0"/>
      <dgm:spPr/>
    </dgm:pt>
    <dgm:pt modelId="{D6809719-5A33-46CD-AA80-C02DA28A9EE0}" type="pres">
      <dgm:prSet presAssocID="{408FDD50-6F8F-4935-80EA-3375614F47D8}" presName="composite" presStyleCnt="0"/>
      <dgm:spPr/>
    </dgm:pt>
    <dgm:pt modelId="{95ED4DAF-C769-433E-A657-DD9287C7E403}" type="pres">
      <dgm:prSet presAssocID="{408FDD50-6F8F-4935-80EA-3375614F47D8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932A2A51-EF4E-43EE-9D88-C501E13B5362}" type="pres">
      <dgm:prSet presAssocID="{2502313F-B80F-445E-97A9-98681EBADD3A}" presName="sibTrans" presStyleCnt="0"/>
      <dgm:spPr/>
    </dgm:pt>
    <dgm:pt modelId="{728A815F-4173-4757-9029-8B4FF8036DFA}" type="pres">
      <dgm:prSet presAssocID="{9B0F5844-36CD-436B-9C7C-3A78C633A140}" presName="ParentComposite" presStyleCnt="0"/>
      <dgm:spPr/>
    </dgm:pt>
    <dgm:pt modelId="{E74798B5-238F-471C-BAB9-349D68CF47D7}" type="pres">
      <dgm:prSet presAssocID="{9B0F5844-36CD-436B-9C7C-3A78C633A140}" presName="Chord" presStyleLbl="bgShp" presStyleIdx="3" presStyleCnt="4"/>
      <dgm:spPr/>
    </dgm:pt>
    <dgm:pt modelId="{3DD111B0-BF34-4527-9D49-10C2CF60077E}" type="pres">
      <dgm:prSet presAssocID="{9B0F5844-36CD-436B-9C7C-3A78C633A140}" presName="Pie" presStyleLbl="alignNode1" presStyleIdx="3" presStyleCnt="4"/>
      <dgm:spPr/>
    </dgm:pt>
    <dgm:pt modelId="{555A8AEE-706E-4DBA-A061-1E884EC55196}" type="pres">
      <dgm:prSet presAssocID="{9B0F5844-36CD-436B-9C7C-3A78C633A140}" presName="Paren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3B10942A-86A0-4728-9EF1-31CBA59A6A84}" type="pres">
      <dgm:prSet presAssocID="{C5B53E90-2BE0-4E03-A4FC-661C0717B8B6}" presName="negSibTrans" presStyleCnt="0"/>
      <dgm:spPr/>
    </dgm:pt>
    <dgm:pt modelId="{F0E8110F-41DF-4DC0-856E-F8822FEE6788}" type="pres">
      <dgm:prSet presAssocID="{9B0F5844-36CD-436B-9C7C-3A78C633A140}" presName="composite" presStyleCnt="0"/>
      <dgm:spPr/>
    </dgm:pt>
    <dgm:pt modelId="{E242042E-5ED8-4591-A260-44BD344ED6F9}" type="pres">
      <dgm:prSet presAssocID="{9B0F5844-36CD-436B-9C7C-3A78C633A140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242808-4B56-4010-BF1C-2603134807D8}" type="presOf" srcId="{EF98B210-1E3D-4B77-916A-B4F441589F00}" destId="{729429F8-8CC1-4F7A-A2E9-37D29B6DB13E}" srcOrd="0" destOrd="0" presId="urn:microsoft.com/office/officeart/2009/3/layout/PieProcess"/>
    <dgm:cxn modelId="{FDC9AC10-D419-4C42-9B02-299E25A74CFF}" srcId="{EF98B210-1E3D-4B77-916A-B4F441589F00}" destId="{408FDD50-6F8F-4935-80EA-3375614F47D8}" srcOrd="2" destOrd="0" parTransId="{BF33650D-8E18-44AF-B677-FE55BFC5FC83}" sibTransId="{2502313F-B80F-445E-97A9-98681EBADD3A}"/>
    <dgm:cxn modelId="{ED7DF81C-FDBE-4395-AF88-284F8ED9B0FE}" type="presOf" srcId="{CAA2A975-4140-4FC4-A1F0-E5A969E09747}" destId="{7DAC7CB4-810F-4ADA-B7BA-DFABFA70456F}" srcOrd="0" destOrd="0" presId="urn:microsoft.com/office/officeart/2009/3/layout/PieProcess"/>
    <dgm:cxn modelId="{D6C17325-C268-4AC9-981E-510450A52A43}" srcId="{EF98B210-1E3D-4B77-916A-B4F441589F00}" destId="{FCAE9F27-EAE5-45A6-8FAC-1F10313C3FF0}" srcOrd="1" destOrd="0" parTransId="{8180C1D9-33B1-4222-8719-5A84F5CD2CB8}" sibTransId="{AD5FCB89-E188-4DD5-85DF-E83E9B99A660}"/>
    <dgm:cxn modelId="{7F3C1B2D-F14B-4A4B-A004-791B389FE7DE}" type="presOf" srcId="{FCAE9F27-EAE5-45A6-8FAC-1F10313C3FF0}" destId="{622DD005-C31E-46C9-9935-245B5347B24C}" srcOrd="0" destOrd="0" presId="urn:microsoft.com/office/officeart/2009/3/layout/PieProcess"/>
    <dgm:cxn modelId="{34F21333-665B-48BC-BB89-8DFE728B65E5}" srcId="{FCAE9F27-EAE5-45A6-8FAC-1F10313C3FF0}" destId="{7F38B1AA-7CE9-4006-99DC-04B9F6D105C6}" srcOrd="0" destOrd="0" parTransId="{D6337280-33C8-45B4-8E39-78D0CAB9E34C}" sibTransId="{9EAB6776-9F4D-45F6-8AAC-F687EA96E64A}"/>
    <dgm:cxn modelId="{CB95726A-9339-40BD-A588-6031013194A9}" srcId="{EF98B210-1E3D-4B77-916A-B4F441589F00}" destId="{9B0F5844-36CD-436B-9C7C-3A78C633A140}" srcOrd="3" destOrd="0" parTransId="{555D58A0-E71B-4DFA-BA6B-DB10F685232E}" sibTransId="{2AC8033C-5BC1-4273-A9A1-DEAEBB72DB14}"/>
    <dgm:cxn modelId="{165CBB6B-BA1A-4047-B811-A46519AD7DA1}" srcId="{EF98B210-1E3D-4B77-916A-B4F441589F00}" destId="{CAA2A975-4140-4FC4-A1F0-E5A969E09747}" srcOrd="0" destOrd="0" parTransId="{662D356C-05BB-4103-B9A3-B26FFFFAF555}" sibTransId="{9EC34C0D-8DF9-4C41-A0C2-9A1BA17E64AF}"/>
    <dgm:cxn modelId="{462802A5-E2CA-4D5C-8557-907459456539}" type="presOf" srcId="{9B0F5844-36CD-436B-9C7C-3A78C633A140}" destId="{555A8AEE-706E-4DBA-A061-1E884EC55196}" srcOrd="0" destOrd="0" presId="urn:microsoft.com/office/officeart/2009/3/layout/PieProcess"/>
    <dgm:cxn modelId="{622074B3-B45A-4A5A-9213-572166949137}" srcId="{9B0F5844-36CD-436B-9C7C-3A78C633A140}" destId="{12F0B366-E257-4586-B57F-C464949F4AB2}" srcOrd="0" destOrd="0" parTransId="{86B9A06F-99CF-49D9-9D98-61313905FCF1}" sibTransId="{C5B53E90-2BE0-4E03-A4FC-661C0717B8B6}"/>
    <dgm:cxn modelId="{F18983B8-C857-452D-9586-DEAD8C64D444}" type="presOf" srcId="{408FDD50-6F8F-4935-80EA-3375614F47D8}" destId="{DD4C349A-6DF3-420B-9E9F-43D535F5786B}" srcOrd="0" destOrd="0" presId="urn:microsoft.com/office/officeart/2009/3/layout/PieProcess"/>
    <dgm:cxn modelId="{5B53D4C8-7DC2-4FD4-9930-D48DAD63BC9F}" type="presOf" srcId="{12F0B366-E257-4586-B57F-C464949F4AB2}" destId="{E242042E-5ED8-4591-A260-44BD344ED6F9}" srcOrd="0" destOrd="0" presId="urn:microsoft.com/office/officeart/2009/3/layout/PieProcess"/>
    <dgm:cxn modelId="{45635ECE-6601-4604-885C-76ADFE5E303A}" srcId="{408FDD50-6F8F-4935-80EA-3375614F47D8}" destId="{4CF5BA99-48E2-457E-BF23-CF3E30BD207F}" srcOrd="0" destOrd="0" parTransId="{F688CD14-2737-40CB-AB02-7BB65C316B62}" sibTransId="{581BCCE1-59CB-4233-BA63-AC194A272F30}"/>
    <dgm:cxn modelId="{69F648CE-B1A4-4B68-86B8-45E252835C90}" type="presOf" srcId="{80BEAD5B-BFEE-4E0B-A3F8-87B392FAAD4C}" destId="{E9393433-396A-434A-809A-DB9FA80887C8}" srcOrd="0" destOrd="0" presId="urn:microsoft.com/office/officeart/2009/3/layout/PieProcess"/>
    <dgm:cxn modelId="{0A87BEED-11B0-4F08-9E47-1DD263A52EE4}" type="presOf" srcId="{7F38B1AA-7CE9-4006-99DC-04B9F6D105C6}" destId="{4C3ACF44-36D6-47E4-BFD2-86B6449D8EE6}" srcOrd="0" destOrd="0" presId="urn:microsoft.com/office/officeart/2009/3/layout/PieProcess"/>
    <dgm:cxn modelId="{93D3CEEF-02EC-4D99-9113-DEE8F3EEBCD4}" srcId="{CAA2A975-4140-4FC4-A1F0-E5A969E09747}" destId="{80BEAD5B-BFEE-4E0B-A3F8-87B392FAAD4C}" srcOrd="0" destOrd="0" parTransId="{8C4227F4-1580-49F4-9641-6E91514E97EE}" sibTransId="{99E92A92-D38A-48AE-9E59-B03771AFB2C0}"/>
    <dgm:cxn modelId="{5EACA6FE-9D15-4D24-A0C4-8BE1344C1D72}" type="presOf" srcId="{4CF5BA99-48E2-457E-BF23-CF3E30BD207F}" destId="{95ED4DAF-C769-433E-A657-DD9287C7E403}" srcOrd="0" destOrd="0" presId="urn:microsoft.com/office/officeart/2009/3/layout/PieProcess"/>
    <dgm:cxn modelId="{3A3817C9-95F9-4410-A462-9BCE95873563}" type="presParOf" srcId="{729429F8-8CC1-4F7A-A2E9-37D29B6DB13E}" destId="{5882A3D2-98CE-4AAC-9B9F-DF1603874494}" srcOrd="0" destOrd="0" presId="urn:microsoft.com/office/officeart/2009/3/layout/PieProcess"/>
    <dgm:cxn modelId="{E5E63BAB-E840-4274-B366-AC6C9D2A13DA}" type="presParOf" srcId="{5882A3D2-98CE-4AAC-9B9F-DF1603874494}" destId="{385F7CDC-F1B7-4B90-AE5F-F4F700EBFF2C}" srcOrd="0" destOrd="0" presId="urn:microsoft.com/office/officeart/2009/3/layout/PieProcess"/>
    <dgm:cxn modelId="{A69931F7-AA81-498E-9C7A-BEB4ACC4428C}" type="presParOf" srcId="{5882A3D2-98CE-4AAC-9B9F-DF1603874494}" destId="{3F28D1D9-8C46-423A-A717-9962C251C28E}" srcOrd="1" destOrd="0" presId="urn:microsoft.com/office/officeart/2009/3/layout/PieProcess"/>
    <dgm:cxn modelId="{80CFE6CC-EAD0-4C79-B426-7F9FA8750B83}" type="presParOf" srcId="{5882A3D2-98CE-4AAC-9B9F-DF1603874494}" destId="{7DAC7CB4-810F-4ADA-B7BA-DFABFA70456F}" srcOrd="2" destOrd="0" presId="urn:microsoft.com/office/officeart/2009/3/layout/PieProcess"/>
    <dgm:cxn modelId="{63B606B6-65C5-4D44-B31A-89A1BDEF4E49}" type="presParOf" srcId="{729429F8-8CC1-4F7A-A2E9-37D29B6DB13E}" destId="{D76AFCAF-1D99-4536-A7F7-79A13EC6657D}" srcOrd="1" destOrd="0" presId="urn:microsoft.com/office/officeart/2009/3/layout/PieProcess"/>
    <dgm:cxn modelId="{F2D9936A-6D43-4781-A79E-26E8977529D8}" type="presParOf" srcId="{729429F8-8CC1-4F7A-A2E9-37D29B6DB13E}" destId="{89700FD4-94DA-4BA8-8700-15D9A7B22C55}" srcOrd="2" destOrd="0" presId="urn:microsoft.com/office/officeart/2009/3/layout/PieProcess"/>
    <dgm:cxn modelId="{BD442222-8170-4C94-A031-68401D92BCC7}" type="presParOf" srcId="{89700FD4-94DA-4BA8-8700-15D9A7B22C55}" destId="{E9393433-396A-434A-809A-DB9FA80887C8}" srcOrd="0" destOrd="0" presId="urn:microsoft.com/office/officeart/2009/3/layout/PieProcess"/>
    <dgm:cxn modelId="{76B5A0C6-0F76-422A-9F83-A3A997851446}" type="presParOf" srcId="{729429F8-8CC1-4F7A-A2E9-37D29B6DB13E}" destId="{CEC5FC7A-2C10-4268-B642-936DCFCB28B0}" srcOrd="3" destOrd="0" presId="urn:microsoft.com/office/officeart/2009/3/layout/PieProcess"/>
    <dgm:cxn modelId="{E9645FD4-BCED-4C4B-A5D2-E95F62CEEF7C}" type="presParOf" srcId="{729429F8-8CC1-4F7A-A2E9-37D29B6DB13E}" destId="{1A038971-3000-42B1-8C08-E6A7891F35BC}" srcOrd="4" destOrd="0" presId="urn:microsoft.com/office/officeart/2009/3/layout/PieProcess"/>
    <dgm:cxn modelId="{74B0458E-D0F8-4C0F-ACB9-18534E4C1E95}" type="presParOf" srcId="{1A038971-3000-42B1-8C08-E6A7891F35BC}" destId="{1ABA7D18-B0FB-4194-A161-4B0F618B1119}" srcOrd="0" destOrd="0" presId="urn:microsoft.com/office/officeart/2009/3/layout/PieProcess"/>
    <dgm:cxn modelId="{0B29BC41-E4A2-49BA-903E-678FA48CD09A}" type="presParOf" srcId="{1A038971-3000-42B1-8C08-E6A7891F35BC}" destId="{7644B76A-1058-434C-9072-554A18F6A1F7}" srcOrd="1" destOrd="0" presId="urn:microsoft.com/office/officeart/2009/3/layout/PieProcess"/>
    <dgm:cxn modelId="{53162E88-5864-46EB-B572-D154D9AA43B2}" type="presParOf" srcId="{1A038971-3000-42B1-8C08-E6A7891F35BC}" destId="{622DD005-C31E-46C9-9935-245B5347B24C}" srcOrd="2" destOrd="0" presId="urn:microsoft.com/office/officeart/2009/3/layout/PieProcess"/>
    <dgm:cxn modelId="{A5C61EBE-B251-4F9B-A699-401003AB6C33}" type="presParOf" srcId="{729429F8-8CC1-4F7A-A2E9-37D29B6DB13E}" destId="{33B18634-AC36-40D2-A8A2-03EC230A2983}" srcOrd="5" destOrd="0" presId="urn:microsoft.com/office/officeart/2009/3/layout/PieProcess"/>
    <dgm:cxn modelId="{84E21C9D-85F1-4FAF-BAF1-18904929456E}" type="presParOf" srcId="{729429F8-8CC1-4F7A-A2E9-37D29B6DB13E}" destId="{D136697D-431C-45E5-A3CE-61E534D633B0}" srcOrd="6" destOrd="0" presId="urn:microsoft.com/office/officeart/2009/3/layout/PieProcess"/>
    <dgm:cxn modelId="{D150A234-3EE3-4282-881E-84537BDE1D6D}" type="presParOf" srcId="{D136697D-431C-45E5-A3CE-61E534D633B0}" destId="{4C3ACF44-36D6-47E4-BFD2-86B6449D8EE6}" srcOrd="0" destOrd="0" presId="urn:microsoft.com/office/officeart/2009/3/layout/PieProcess"/>
    <dgm:cxn modelId="{DA9E0550-FB2A-452F-B1BB-F2623CBC1CDB}" type="presParOf" srcId="{729429F8-8CC1-4F7A-A2E9-37D29B6DB13E}" destId="{9D934CBC-D159-403D-B8A1-DD1BC05AF6F6}" srcOrd="7" destOrd="0" presId="urn:microsoft.com/office/officeart/2009/3/layout/PieProcess"/>
    <dgm:cxn modelId="{529FAD0A-0AAE-4431-8E0D-B73559708381}" type="presParOf" srcId="{729429F8-8CC1-4F7A-A2E9-37D29B6DB13E}" destId="{59177455-F07C-40C6-B0B9-6F7C92BC5C12}" srcOrd="8" destOrd="0" presId="urn:microsoft.com/office/officeart/2009/3/layout/PieProcess"/>
    <dgm:cxn modelId="{14A0E402-2342-4DCD-91EE-474A3ED576D1}" type="presParOf" srcId="{59177455-F07C-40C6-B0B9-6F7C92BC5C12}" destId="{D0617F3C-7A69-4EF5-A0EA-88B8AFED563B}" srcOrd="0" destOrd="0" presId="urn:microsoft.com/office/officeart/2009/3/layout/PieProcess"/>
    <dgm:cxn modelId="{87089BE5-DDDE-4E55-83C4-750D5824382E}" type="presParOf" srcId="{59177455-F07C-40C6-B0B9-6F7C92BC5C12}" destId="{39DB0C36-0F4D-476E-8148-3456E2ECC628}" srcOrd="1" destOrd="0" presId="urn:microsoft.com/office/officeart/2009/3/layout/PieProcess"/>
    <dgm:cxn modelId="{AB08A3ED-D3D4-4E3C-AC37-0A8585851594}" type="presParOf" srcId="{59177455-F07C-40C6-B0B9-6F7C92BC5C12}" destId="{DD4C349A-6DF3-420B-9E9F-43D535F5786B}" srcOrd="2" destOrd="0" presId="urn:microsoft.com/office/officeart/2009/3/layout/PieProcess"/>
    <dgm:cxn modelId="{9BE6F190-EEF7-44F8-AF0F-BC296E795368}" type="presParOf" srcId="{729429F8-8CC1-4F7A-A2E9-37D29B6DB13E}" destId="{042D1C20-FCAC-445B-AFDB-2CA18EE6C500}" srcOrd="9" destOrd="0" presId="urn:microsoft.com/office/officeart/2009/3/layout/PieProcess"/>
    <dgm:cxn modelId="{AF9EC47C-4B7C-4431-B89A-BF4446D99BF2}" type="presParOf" srcId="{729429F8-8CC1-4F7A-A2E9-37D29B6DB13E}" destId="{D6809719-5A33-46CD-AA80-C02DA28A9EE0}" srcOrd="10" destOrd="0" presId="urn:microsoft.com/office/officeart/2009/3/layout/PieProcess"/>
    <dgm:cxn modelId="{2B412307-5F57-4E46-AE18-11A82793412E}" type="presParOf" srcId="{D6809719-5A33-46CD-AA80-C02DA28A9EE0}" destId="{95ED4DAF-C769-433E-A657-DD9287C7E403}" srcOrd="0" destOrd="0" presId="urn:microsoft.com/office/officeart/2009/3/layout/PieProcess"/>
    <dgm:cxn modelId="{0F603C67-3EE2-4036-A3F1-7F4EDB2838C8}" type="presParOf" srcId="{729429F8-8CC1-4F7A-A2E9-37D29B6DB13E}" destId="{932A2A51-EF4E-43EE-9D88-C501E13B5362}" srcOrd="11" destOrd="0" presId="urn:microsoft.com/office/officeart/2009/3/layout/PieProcess"/>
    <dgm:cxn modelId="{EBFCDFB6-C28F-4DEC-A6C0-68813AB58CAB}" type="presParOf" srcId="{729429F8-8CC1-4F7A-A2E9-37D29B6DB13E}" destId="{728A815F-4173-4757-9029-8B4FF8036DFA}" srcOrd="12" destOrd="0" presId="urn:microsoft.com/office/officeart/2009/3/layout/PieProcess"/>
    <dgm:cxn modelId="{5516DE30-8A6A-4FD9-9443-44C94C569875}" type="presParOf" srcId="{728A815F-4173-4757-9029-8B4FF8036DFA}" destId="{E74798B5-238F-471C-BAB9-349D68CF47D7}" srcOrd="0" destOrd="0" presId="urn:microsoft.com/office/officeart/2009/3/layout/PieProcess"/>
    <dgm:cxn modelId="{F3B24092-3060-4901-BC51-E07217EC8B23}" type="presParOf" srcId="{728A815F-4173-4757-9029-8B4FF8036DFA}" destId="{3DD111B0-BF34-4527-9D49-10C2CF60077E}" srcOrd="1" destOrd="0" presId="urn:microsoft.com/office/officeart/2009/3/layout/PieProcess"/>
    <dgm:cxn modelId="{882015B6-767A-4A54-A551-6FA818D9566A}" type="presParOf" srcId="{728A815F-4173-4757-9029-8B4FF8036DFA}" destId="{555A8AEE-706E-4DBA-A061-1E884EC55196}" srcOrd="2" destOrd="0" presId="urn:microsoft.com/office/officeart/2009/3/layout/PieProcess"/>
    <dgm:cxn modelId="{C0A1BE9C-FA79-4C6B-85BD-2B385EF63A27}" type="presParOf" srcId="{729429F8-8CC1-4F7A-A2E9-37D29B6DB13E}" destId="{3B10942A-86A0-4728-9EF1-31CBA59A6A84}" srcOrd="13" destOrd="0" presId="urn:microsoft.com/office/officeart/2009/3/layout/PieProcess"/>
    <dgm:cxn modelId="{DCA5E550-7454-4AEC-8B6C-EA6B9E349B7E}" type="presParOf" srcId="{729429F8-8CC1-4F7A-A2E9-37D29B6DB13E}" destId="{F0E8110F-41DF-4DC0-856E-F8822FEE6788}" srcOrd="14" destOrd="0" presId="urn:microsoft.com/office/officeart/2009/3/layout/PieProcess"/>
    <dgm:cxn modelId="{E1232175-BC8E-4089-8F70-ADFED90F609D}" type="presParOf" srcId="{F0E8110F-41DF-4DC0-856E-F8822FEE6788}" destId="{E242042E-5ED8-4591-A260-44BD344ED6F9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F7CDC-F1B7-4B90-AE5F-F4F700EBFF2C}">
      <dsp:nvSpPr>
        <dsp:cNvPr id="0" name=""/>
        <dsp:cNvSpPr/>
      </dsp:nvSpPr>
      <dsp:spPr>
        <a:xfrm>
          <a:off x="6240" y="1434451"/>
          <a:ext cx="838789" cy="838789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8D1D9-8C46-423A-A717-9962C251C28E}">
      <dsp:nvSpPr>
        <dsp:cNvPr id="0" name=""/>
        <dsp:cNvSpPr/>
      </dsp:nvSpPr>
      <dsp:spPr>
        <a:xfrm>
          <a:off x="90118" y="1518330"/>
          <a:ext cx="671031" cy="671031"/>
        </a:xfrm>
        <a:prstGeom prst="pie">
          <a:avLst>
            <a:gd name="adj1" fmla="val 135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C7CB4-810F-4ADA-B7BA-DFABFA70456F}">
      <dsp:nvSpPr>
        <dsp:cNvPr id="0" name=""/>
        <dsp:cNvSpPr/>
      </dsp:nvSpPr>
      <dsp:spPr>
        <a:xfrm rot="16200000">
          <a:off x="-958367" y="3321726"/>
          <a:ext cx="2432488" cy="50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TurtleLibrary</a:t>
          </a:r>
          <a:endParaRPr lang="zh-CN" altLang="en-US" sz="3100" kern="1200" dirty="0"/>
        </a:p>
      </dsp:txBody>
      <dsp:txXfrm>
        <a:off x="-958367" y="3321726"/>
        <a:ext cx="2432488" cy="503273"/>
      </dsp:txXfrm>
    </dsp:sp>
    <dsp:sp modelId="{E9393433-396A-434A-809A-DB9FA80887C8}">
      <dsp:nvSpPr>
        <dsp:cNvPr id="0" name=""/>
        <dsp:cNvSpPr/>
      </dsp:nvSpPr>
      <dsp:spPr>
        <a:xfrm>
          <a:off x="593392" y="1434451"/>
          <a:ext cx="1677578" cy="335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Toolpath</a:t>
          </a:r>
          <a:endParaRPr lang="zh-CN" altLang="en-US" sz="3100" kern="1200" dirty="0"/>
        </a:p>
      </dsp:txBody>
      <dsp:txXfrm>
        <a:off x="593392" y="1434451"/>
        <a:ext cx="1677578" cy="3355156"/>
      </dsp:txXfrm>
    </dsp:sp>
    <dsp:sp modelId="{1ABA7D18-B0FB-4194-A161-4B0F618B1119}">
      <dsp:nvSpPr>
        <dsp:cNvPr id="0" name=""/>
        <dsp:cNvSpPr/>
      </dsp:nvSpPr>
      <dsp:spPr>
        <a:xfrm>
          <a:off x="2494136" y="1434451"/>
          <a:ext cx="838789" cy="838789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4B76A-1058-434C-9072-554A18F6A1F7}">
      <dsp:nvSpPr>
        <dsp:cNvPr id="0" name=""/>
        <dsp:cNvSpPr/>
      </dsp:nvSpPr>
      <dsp:spPr>
        <a:xfrm>
          <a:off x="2578015" y="1518330"/>
          <a:ext cx="671031" cy="67103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DD005-C31E-46C9-9935-245B5347B24C}">
      <dsp:nvSpPr>
        <dsp:cNvPr id="0" name=""/>
        <dsp:cNvSpPr/>
      </dsp:nvSpPr>
      <dsp:spPr>
        <a:xfrm rot="16200000">
          <a:off x="1529528" y="3321726"/>
          <a:ext cx="2432488" cy="50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GlassFrit</a:t>
          </a:r>
          <a:r>
            <a:rPr lang="en-US" altLang="zh-CN" sz="3100" kern="1200" dirty="0"/>
            <a:t>..</a:t>
          </a:r>
          <a:r>
            <a:rPr lang="zh-CN" altLang="en-US" sz="3100" kern="1200" dirty="0"/>
            <a:t>。</a:t>
          </a:r>
        </a:p>
      </dsp:txBody>
      <dsp:txXfrm>
        <a:off x="1529528" y="3321726"/>
        <a:ext cx="2432488" cy="503273"/>
      </dsp:txXfrm>
    </dsp:sp>
    <dsp:sp modelId="{4C3ACF44-36D6-47E4-BFD2-86B6449D8EE6}">
      <dsp:nvSpPr>
        <dsp:cNvPr id="0" name=""/>
        <dsp:cNvSpPr/>
      </dsp:nvSpPr>
      <dsp:spPr>
        <a:xfrm>
          <a:off x="3081288" y="1434451"/>
          <a:ext cx="1677578" cy="335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Material</a:t>
          </a:r>
          <a:endParaRPr lang="zh-CN" altLang="en-US" sz="3100" kern="1200" dirty="0"/>
        </a:p>
      </dsp:txBody>
      <dsp:txXfrm>
        <a:off x="3081288" y="1434451"/>
        <a:ext cx="1677578" cy="3355156"/>
      </dsp:txXfrm>
    </dsp:sp>
    <dsp:sp modelId="{D0617F3C-7A69-4EF5-A0EA-88B8AFED563B}">
      <dsp:nvSpPr>
        <dsp:cNvPr id="0" name=""/>
        <dsp:cNvSpPr/>
      </dsp:nvSpPr>
      <dsp:spPr>
        <a:xfrm>
          <a:off x="4982032" y="1434451"/>
          <a:ext cx="838789" cy="838789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B0C36-0F4D-476E-8148-3456E2ECC628}">
      <dsp:nvSpPr>
        <dsp:cNvPr id="0" name=""/>
        <dsp:cNvSpPr/>
      </dsp:nvSpPr>
      <dsp:spPr>
        <a:xfrm>
          <a:off x="5065911" y="1518330"/>
          <a:ext cx="671031" cy="671031"/>
        </a:xfrm>
        <a:prstGeom prst="pie">
          <a:avLst>
            <a:gd name="adj1" fmla="val 81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C349A-6DF3-420B-9E9F-43D535F5786B}">
      <dsp:nvSpPr>
        <dsp:cNvPr id="0" name=""/>
        <dsp:cNvSpPr/>
      </dsp:nvSpPr>
      <dsp:spPr>
        <a:xfrm rot="16200000">
          <a:off x="4017425" y="3321726"/>
          <a:ext cx="2432488" cy="50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Eazao</a:t>
          </a:r>
          <a:r>
            <a:rPr lang="en-US" altLang="zh-CN" sz="3100" kern="1200" dirty="0"/>
            <a:t> Printer</a:t>
          </a:r>
          <a:endParaRPr lang="zh-CN" altLang="en-US" sz="3100" kern="1200" dirty="0"/>
        </a:p>
      </dsp:txBody>
      <dsp:txXfrm>
        <a:off x="4017425" y="3321726"/>
        <a:ext cx="2432488" cy="503273"/>
      </dsp:txXfrm>
    </dsp:sp>
    <dsp:sp modelId="{95ED4DAF-C769-433E-A657-DD9287C7E403}">
      <dsp:nvSpPr>
        <dsp:cNvPr id="0" name=""/>
        <dsp:cNvSpPr/>
      </dsp:nvSpPr>
      <dsp:spPr>
        <a:xfrm>
          <a:off x="5569185" y="1434451"/>
          <a:ext cx="1677578" cy="335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Printing</a:t>
          </a:r>
          <a:endParaRPr lang="zh-CN" altLang="en-US" sz="3100" kern="1200" dirty="0"/>
        </a:p>
      </dsp:txBody>
      <dsp:txXfrm>
        <a:off x="5569185" y="1434451"/>
        <a:ext cx="1677578" cy="3355156"/>
      </dsp:txXfrm>
    </dsp:sp>
    <dsp:sp modelId="{E74798B5-238F-471C-BAB9-349D68CF47D7}">
      <dsp:nvSpPr>
        <dsp:cNvPr id="0" name=""/>
        <dsp:cNvSpPr/>
      </dsp:nvSpPr>
      <dsp:spPr>
        <a:xfrm>
          <a:off x="7469929" y="1434451"/>
          <a:ext cx="838789" cy="838789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111B0-BF34-4527-9D49-10C2CF60077E}">
      <dsp:nvSpPr>
        <dsp:cNvPr id="0" name=""/>
        <dsp:cNvSpPr/>
      </dsp:nvSpPr>
      <dsp:spPr>
        <a:xfrm>
          <a:off x="7553808" y="1518330"/>
          <a:ext cx="671031" cy="671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A8AEE-706E-4DBA-A061-1E884EC55196}">
      <dsp:nvSpPr>
        <dsp:cNvPr id="0" name=""/>
        <dsp:cNvSpPr/>
      </dsp:nvSpPr>
      <dsp:spPr>
        <a:xfrm rot="16200000">
          <a:off x="6505321" y="3321726"/>
          <a:ext cx="2432488" cy="50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Kiln</a:t>
          </a:r>
          <a:endParaRPr lang="zh-CN" altLang="en-US" sz="3100" kern="1200" dirty="0"/>
        </a:p>
      </dsp:txBody>
      <dsp:txXfrm>
        <a:off x="6505321" y="3321726"/>
        <a:ext cx="2432488" cy="503273"/>
      </dsp:txXfrm>
    </dsp:sp>
    <dsp:sp modelId="{E242042E-5ED8-4591-A260-44BD344ED6F9}">
      <dsp:nvSpPr>
        <dsp:cNvPr id="0" name=""/>
        <dsp:cNvSpPr/>
      </dsp:nvSpPr>
      <dsp:spPr>
        <a:xfrm>
          <a:off x="8057081" y="1434451"/>
          <a:ext cx="1677578" cy="335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Frying</a:t>
          </a:r>
          <a:endParaRPr lang="zh-CN" altLang="en-US" sz="3100" kern="1200" dirty="0"/>
        </a:p>
      </dsp:txBody>
      <dsp:txXfrm>
        <a:off x="8057081" y="1434451"/>
        <a:ext cx="1677578" cy="3355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18206-3C5C-4B8C-BC01-1D15C036FA7A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CA580-17B2-4874-996E-A19A2B02CA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29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Hello, my final project is called GLASS Craft: 3D Printing Chinese Window Grilles. The inspiration for this project comes from the traditional window structures of my hometown with a history of more than thousands of years. Like the pictures, these are beautiful.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31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following are some of my final printed results. When I saw them reflecting light under the light, I thought they were beautiful. Not only are they glassy and reflective, but they are also the good results I finally got after trying and failing again and again.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71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Finally, I need to thank </a:t>
            </a:r>
            <a:r>
              <a:rPr lang="en-US" altLang="zh-CN" dirty="0" err="1"/>
              <a:t>Prof.Leah</a:t>
            </a:r>
            <a:r>
              <a:rPr lang="en-US" altLang="zh-CN" dirty="0"/>
              <a:t>, </a:t>
            </a:r>
            <a:r>
              <a:rPr lang="en-US" altLang="zh-CN" dirty="0" err="1"/>
              <a:t>Doc.Fiona</a:t>
            </a:r>
            <a:r>
              <a:rPr lang="en-US" altLang="zh-CN" dirty="0"/>
              <a:t>, and </a:t>
            </a:r>
            <a:r>
              <a:rPr lang="en-US" altLang="zh-CN" dirty="0" err="1"/>
              <a:t>Camlia</a:t>
            </a:r>
            <a:r>
              <a:rPr lang="en-US" altLang="zh-CN" dirty="0"/>
              <a:t> for their inspiration and guidance on my last project.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33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Hello, my final project is called GLASS Craft: 3D Printing Chinese Window Grilles. The inspiration for this project comes from the traditional window structures of my hometown with a history of more than thousands of years. Like the pictures, these are beautiful.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07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theme is to explore the combination of modern technology, 3D printing technology, and traditional window structures and glass art. </a:t>
            </a:r>
          </a:p>
          <a:p>
            <a:endParaRPr lang="en-US" altLang="zh-CN" dirty="0"/>
          </a:p>
          <a:p>
            <a:r>
              <a:rPr lang="en-US" altLang="zh-CN" dirty="0"/>
              <a:t>I brought glass artworks and the work done with clay in the last assignment. Through comparison, you can better experience the characteristics of different printing materials.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8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project is divided into four processes, designing </a:t>
            </a:r>
            <a:r>
              <a:rPr lang="en-US" altLang="zh-CN" dirty="0" err="1"/>
              <a:t>ToolPath</a:t>
            </a:r>
            <a:r>
              <a:rPr lang="en-US" altLang="zh-CN" dirty="0"/>
              <a:t>, mixing materials, printing, and firing.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29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 designing the window, I used Turtle Library to produce </a:t>
            </a:r>
            <a:r>
              <a:rPr lang="en-US" altLang="zh-CN" dirty="0" err="1"/>
              <a:t>ToolPath</a:t>
            </a:r>
            <a:r>
              <a:rPr lang="en-US" altLang="zh-CN" dirty="0"/>
              <a:t> myself, so that I can get the expected shape during the printing process.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292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second step is to mix Glass Frit Powder, Xanthan Gum and </a:t>
            </a:r>
            <a:r>
              <a:rPr lang="en-US" altLang="zh-CN" dirty="0" err="1"/>
              <a:t>Methylecllulose</a:t>
            </a:r>
            <a:r>
              <a:rPr lang="en-US" altLang="zh-CN" dirty="0"/>
              <a:t> in proportion into a paste. During the mixing process, make sure that the final printed material has no lumps and bubbles.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8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third step is printing. The </a:t>
            </a:r>
            <a:r>
              <a:rPr lang="en-US" altLang="zh-CN" dirty="0" err="1"/>
              <a:t>Eazao</a:t>
            </a:r>
            <a:r>
              <a:rPr lang="en-US" altLang="zh-CN" dirty="0"/>
              <a:t> printer pusher squeezes the glass paste material into the nozzle to complete the printing. The printing path has a strong connection with the final effect. The upper right corner is based on Cura cutting. Because there are too many </a:t>
            </a:r>
            <a:r>
              <a:rPr lang="en-US" altLang="zh-CN" dirty="0" err="1"/>
              <a:t>Travelpaths</a:t>
            </a:r>
            <a:r>
              <a:rPr lang="en-US" altLang="zh-CN" dirty="0"/>
              <a:t>, the useless path, it will destroy the original printed part during the </a:t>
            </a:r>
            <a:r>
              <a:rPr lang="en-US" altLang="zh-CN" dirty="0" err="1"/>
              <a:t>movement.The</a:t>
            </a:r>
            <a:r>
              <a:rPr lang="en-US" altLang="zh-CN" dirty="0"/>
              <a:t> lower right corner is based on the Toolpath optimized by my own route, which reduces the moments of trave, and can get better printing results.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015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printing, put the results into the heater to dry and remove moisture, and then put them into the Kiln for firing.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53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Glass materials are very sensitive to temperature changes. As shown in the left picture, I set the temperature data in Celsius, which caused the temperature to be too low, and the final firing result was ash. When I corrected the error with the help of Leah, changed Celsius to Fahrenheit and fired again, I got a good result, as shown in the right picture.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CA580-17B2-4874-996E-A19A2B02CAA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04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3C10C-541F-1FCA-8AE8-52AB3CC72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112B3B-643F-1546-8EB9-7D706AD2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C8691-0F47-5B85-ADEF-0D6151A6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D2449-3743-723D-F0D5-1E7A4A97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8FBF88-824F-4AA2-C5AB-ECAB63F0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4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F5B6A-1499-F463-681B-581D2E05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A471CA-828B-1901-B721-A472192BE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3828E-8511-FF56-8FEE-6421C1CF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91B1C1-0DAA-A137-6ABA-E447185A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7702BE-9E6A-BC99-6615-4B532D11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3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63B781-C0AD-3F10-6AD8-1895A6347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C30E66-9DCD-11F4-2F6E-E755FACD4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FCF11-A658-F8C1-8341-3BF28E6E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0F208-A55F-EAB4-41EA-10E8AC04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2A7BC-CB82-592E-BBF6-C63B0433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14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E937F-3706-150E-4B20-684394D9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19CE8-16C2-0794-54EE-881EC7A6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27926A-C168-30DC-8E22-73EA2C2C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4A2F6F-A707-1F23-E55C-F03D14D4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9BF0E2-F494-DF34-6CC5-7C8990F5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AE5CA-19E2-729A-0158-22ECB765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8CCA55-2A7A-DFCB-CFDE-E56535BBA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4EC697-5DF5-7385-1092-A097D1363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67FE5E-6988-474E-0794-F629FFE2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9307E-877D-0645-134D-ABC7E90F3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69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41E2-5CF7-ED39-3517-964CB285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493B8-6728-046F-6960-60A8E77E4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C2384B-4DA3-C6F5-3F36-27460291C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198442-1C6D-3873-A2EB-BB7BF075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81B05D-A67F-DEDC-006F-DB0503EA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AF7EEE-6091-3C5E-F9D4-54B357BD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964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62181-36B6-D04F-E385-D501C272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59D5CC-435B-BE9D-572A-E67391BE7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4370A4-4F33-8495-6E85-0E3D254EF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52DC41-A45A-B11D-6DAA-FA242CE3F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3C29D6-866F-18D4-903D-51B82DBB9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826C8C-0730-E24D-EDF5-D650AB86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33D926-A402-1735-A6E4-455C8056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1A3D4C-68E5-01AE-8B33-6B5FC03A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67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893DB-83A0-10B0-92A1-42EAC838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5B9903-4CF4-1785-EE57-9B75A956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6BF3D3-2290-7C64-29B2-BEA09CAC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2E14CA-7833-CAE4-E99F-6D42A9AA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18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C41DC4-1CFE-06B1-288C-F016442A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EA3FD8-BE16-AC55-6EC6-D30B1728E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E63525-26FF-6874-28CC-5C3AB1D4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A7591-FC34-5E90-A70B-A57BF980E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7FA09-38F8-B5ED-6495-A9E2E585F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05191F-7D3E-6474-8357-F2E3BCBA8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F34ACC-6CF9-6A60-7FAD-B89CDE6C2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655121-0BF1-E0F9-1949-B8A59607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BF17CD-08A7-68D4-56E3-0728B736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16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B3FA3-D4E3-9367-E106-DD278E4F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39DCA1-1860-0D9A-FB75-1EE8A81A5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B295BB-25E8-FAD4-9018-9376465D0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490BE6-B475-037A-E7DF-34D6D863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2074A8-5CC2-33BC-D993-85F5B427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E36565-F925-A0C5-BB0E-DCD91878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67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4CFC4-AB47-EA86-DCD0-8DDCBCA0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DEBE76-F3F3-BA20-F962-92016F303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8E2AF-0D6E-6EE0-32D0-692ECC6CE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940D2-7952-4C93-B13B-6BE64CA6F439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C7ED3D-F067-7B79-FE74-58D11B62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3F34A9-B7D2-8481-2EFE-C7FF9ECC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F0164-C409-42B9-AEB4-C8250DF76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9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5BCBC-D789-4A4E-9C8E-4623D0ED2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5" y="1609678"/>
            <a:ext cx="9144000" cy="2387600"/>
          </a:xfrm>
        </p:spPr>
        <p:txBody>
          <a:bodyPr/>
          <a:lstStyle/>
          <a:p>
            <a:r>
              <a:rPr lang="en-US" altLang="zh-CN" dirty="0"/>
              <a:t>GLASS Craft: 3D Printing Chinese Window Grilles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2468FE-B606-8942-21BB-948CED7E7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1344"/>
            <a:ext cx="9144000" cy="1655762"/>
          </a:xfrm>
        </p:spPr>
        <p:txBody>
          <a:bodyPr/>
          <a:lstStyle/>
          <a:p>
            <a:r>
              <a:rPr lang="en-US" altLang="zh-CN" dirty="0" err="1"/>
              <a:t>Qinghong</a:t>
            </a:r>
            <a:r>
              <a:rPr lang="en-US" altLang="zh-CN" dirty="0"/>
              <a:t> Shao       University of New Mexico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38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53BCD-BDDE-E62E-44F5-BE4F098C5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6FA348-DF62-DF7C-98B7-9346AE657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3824"/>
            <a:ext cx="3335733" cy="31308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A9537B-FBCE-DDD2-882E-9B8917858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298174"/>
            <a:ext cx="3335732" cy="31308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DAA28A-2321-F579-21BF-818D0406E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06" y="1447131"/>
            <a:ext cx="3410269" cy="41309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FE74D7-5A78-F868-7BF3-020864D98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7" y="1326874"/>
            <a:ext cx="3400425" cy="453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B1A883-6B06-33DB-7D9B-4924D23A4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593824"/>
            <a:ext cx="3335732" cy="32641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649976-A1C1-2C48-7F94-E9DD43CF9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71" y="298174"/>
            <a:ext cx="3325261" cy="3159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822FBB-0FD9-DB8E-3D31-742EBEDD70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60" y="1393549"/>
            <a:ext cx="3548540" cy="45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1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9C22-03E9-5B4B-95CC-0C44982F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81A1E5-F816-6C5F-FAAB-5751301D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85737"/>
            <a:ext cx="4698785" cy="3148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568E86-4F60-ED0E-65CB-54DF7859D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50" y="185737"/>
            <a:ext cx="4934476" cy="31757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DABA93-8350-647E-F34E-62965119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3524251"/>
            <a:ext cx="4698784" cy="33337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6A49E2-EBFE-C13D-AE45-1AAE4909F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1" y="3781426"/>
            <a:ext cx="5194492" cy="29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82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5736-3C12-71EE-475A-A4772A3B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B900-FF79-4575-2A87-DC26AD5FD066}"/>
              </a:ext>
            </a:extLst>
          </p:cNvPr>
          <p:cNvSpPr>
            <a:spLocks noGrp="1"/>
          </p:cNvSpPr>
          <p:nvPr/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Thank You!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C3A03-BBA1-BB85-E71C-459C5E7047D5}"/>
              </a:ext>
            </a:extLst>
          </p:cNvPr>
          <p:cNvSpPr>
            <a:spLocks noGrp="1"/>
          </p:cNvSpPr>
          <p:nvPr/>
        </p:nvSpPr>
        <p:spPr>
          <a:xfrm>
            <a:off x="1523999" y="3163094"/>
            <a:ext cx="9934575" cy="342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Q</a:t>
            </a:r>
            <a:r>
              <a:rPr lang="en-US" altLang="zh-CN" dirty="0" err="1"/>
              <a:t>inghong</a:t>
            </a:r>
            <a:r>
              <a:rPr lang="en-US" altLang="zh-CN" dirty="0"/>
              <a:t> Shao</a:t>
            </a:r>
          </a:p>
          <a:p>
            <a:r>
              <a:rPr lang="en-US" dirty="0"/>
              <a:t>H</a:t>
            </a:r>
            <a:r>
              <a:rPr lang="en-US" altLang="zh-CN" dirty="0"/>
              <a:t>and and Machine Lab</a:t>
            </a:r>
            <a:endParaRPr lang="en-US" dirty="0"/>
          </a:p>
          <a:p>
            <a:r>
              <a:rPr lang="en-US" dirty="0"/>
              <a:t>University of New Mexico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Acknowledgements:</a:t>
            </a:r>
            <a:r>
              <a:rPr lang="zh-CN" altLang="en-US" dirty="0"/>
              <a:t> </a:t>
            </a:r>
            <a:r>
              <a:rPr lang="en-US" altLang="zh-CN" dirty="0"/>
              <a:t>Prof.</a:t>
            </a:r>
            <a:r>
              <a:rPr lang="zh-CN" altLang="en-US" dirty="0"/>
              <a:t> </a:t>
            </a:r>
            <a:r>
              <a:rPr lang="en-US" altLang="zh-CN" dirty="0"/>
              <a:t>Leah,</a:t>
            </a:r>
            <a:r>
              <a:rPr lang="zh-CN" altLang="en-US" dirty="0"/>
              <a:t> </a:t>
            </a:r>
            <a:r>
              <a:rPr lang="en-US" altLang="zh-CN" dirty="0"/>
              <a:t>Dr. Fiona, Camila Friedman-</a:t>
            </a:r>
            <a:r>
              <a:rPr lang="en-US" altLang="zh-CN" dirty="0" err="1"/>
              <a:t>Gerlicz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8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6C92-BEAD-4F49-E286-43305349C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FE81AB-7C98-4EF9-0DE3-D8FB5D1C5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-1"/>
            <a:ext cx="3352799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AECD7A-2D59-7E45-B4EC-918C62867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52800" cy="80105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A85C47-4FB8-DB37-5D39-A0A7C6A7A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-1"/>
            <a:ext cx="5486400" cy="23850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AACAF88-BE03-7521-4C6D-AFAF53AC1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85005"/>
            <a:ext cx="5486400" cy="23737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229CD9B-2688-E21F-F581-097210645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688177"/>
            <a:ext cx="5486400" cy="22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0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A611-8B9A-7C4B-47B0-CE9D2596A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E25D8F-1785-BEF5-F5B7-57CEE4F30745}"/>
              </a:ext>
            </a:extLst>
          </p:cNvPr>
          <p:cNvSpPr txBox="1"/>
          <p:nvPr/>
        </p:nvSpPr>
        <p:spPr>
          <a:xfrm>
            <a:off x="190500" y="228600"/>
            <a:ext cx="3171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Introduction</a:t>
            </a: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2F0049-6C34-7602-3083-F0106B041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8" y="909096"/>
            <a:ext cx="2305248" cy="23820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4AD894-0FB5-173E-5C11-14396260A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5" y="3470093"/>
            <a:ext cx="2741314" cy="24788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B6E0A6C-877E-5393-469F-B1DA7C3EC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8" y="1916148"/>
            <a:ext cx="3421208" cy="40327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307B0E-DF6F-C69C-801F-3F4EE45E8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72" y="2834229"/>
            <a:ext cx="2676024" cy="3114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D53FB9-57C8-262A-8520-2E1AA3D6E585}"/>
              </a:ext>
            </a:extLst>
          </p:cNvPr>
          <p:cNvSpPr txBox="1"/>
          <p:nvPr/>
        </p:nvSpPr>
        <p:spPr>
          <a:xfrm>
            <a:off x="591584" y="612781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Eazao</a:t>
            </a:r>
            <a:r>
              <a:rPr lang="en-US" altLang="zh-CN" dirty="0"/>
              <a:t> Printer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B124BB-2F34-BD11-C8F8-7039617E27BE}"/>
              </a:ext>
            </a:extLst>
          </p:cNvPr>
          <p:cNvSpPr txBox="1"/>
          <p:nvPr/>
        </p:nvSpPr>
        <p:spPr>
          <a:xfrm>
            <a:off x="5601313" y="6127812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Material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4F721C-AE13-888A-C2A7-0ED1E12E8620}"/>
              </a:ext>
            </a:extLst>
          </p:cNvPr>
          <p:cNvSpPr txBox="1"/>
          <p:nvPr/>
        </p:nvSpPr>
        <p:spPr>
          <a:xfrm>
            <a:off x="9934575" y="6127812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Window Grilles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50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F5C650CE-21F4-11C0-20D4-9657E060C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142962"/>
              </p:ext>
            </p:extLst>
          </p:nvPr>
        </p:nvGraphicFramePr>
        <p:xfrm>
          <a:off x="2032000" y="719666"/>
          <a:ext cx="9740900" cy="6224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5D2EEC9-A5AD-0A2A-C336-C3D43234066D}"/>
              </a:ext>
            </a:extLst>
          </p:cNvPr>
          <p:cNvSpPr txBox="1"/>
          <p:nvPr/>
        </p:nvSpPr>
        <p:spPr>
          <a:xfrm>
            <a:off x="190500" y="228600"/>
            <a:ext cx="3171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Process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7217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15D44-9FEC-B0EC-9058-ADDE1FE7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55744AE-3C94-1CC8-05B2-35BBB1EE171C}"/>
              </a:ext>
            </a:extLst>
          </p:cNvPr>
          <p:cNvSpPr txBox="1"/>
          <p:nvPr/>
        </p:nvSpPr>
        <p:spPr>
          <a:xfrm>
            <a:off x="190500" y="228600"/>
            <a:ext cx="3171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ToolPath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E8DD88-DA01-4F1A-5D84-5CC4B177C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533696"/>
            <a:ext cx="5629276" cy="2443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19F303-733B-9133-FD01-423E64205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95650"/>
            <a:ext cx="5954713" cy="3457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9250B2-4C7D-6B7B-F4DE-79048AB41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2695552"/>
            <a:ext cx="5481638" cy="38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5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3BBAA-9543-4EE5-0874-C5A9DE13A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1B6006C-5EA6-1874-5E47-8E207131A942}"/>
              </a:ext>
            </a:extLst>
          </p:cNvPr>
          <p:cNvSpPr txBox="1"/>
          <p:nvPr/>
        </p:nvSpPr>
        <p:spPr>
          <a:xfrm>
            <a:off x="190500" y="228600"/>
            <a:ext cx="3171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400" dirty="0"/>
              <a:t>Material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CE8F87-1665-486C-BEA2-5D35689D5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27" y="3943350"/>
            <a:ext cx="2792632" cy="28003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F3C026-396C-6A3B-8D1A-0E871C42E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051" y="628651"/>
            <a:ext cx="2792632" cy="28003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1609CA-8E0F-BF63-701C-592CBB82C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051" y="3943351"/>
            <a:ext cx="2792632" cy="28003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D6C3DB-9E68-4752-1350-DC5407DCE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5" y="1595437"/>
            <a:ext cx="3009900" cy="3248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3E5544-E94F-5A8E-BAC4-234B93BAF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27" y="628651"/>
            <a:ext cx="2792632" cy="28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0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D418-93B2-96CB-6D76-01638EB21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9483D37-FFB2-E253-31A0-AAFF8953E302}"/>
              </a:ext>
            </a:extLst>
          </p:cNvPr>
          <p:cNvSpPr txBox="1"/>
          <p:nvPr/>
        </p:nvSpPr>
        <p:spPr>
          <a:xfrm>
            <a:off x="190500" y="228600"/>
            <a:ext cx="3171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400" dirty="0"/>
              <a:t>Printing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321E90-6542-5427-849F-427A5554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913" y="3429000"/>
            <a:ext cx="3769087" cy="34086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D27B08-2BD7-86EE-9BC7-3595840CB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913" y="20390"/>
            <a:ext cx="3769087" cy="29622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D46D67-4240-A180-BE63-4741335D42C7}"/>
              </a:ext>
            </a:extLst>
          </p:cNvPr>
          <p:cNvSpPr txBox="1"/>
          <p:nvPr/>
        </p:nvSpPr>
        <p:spPr>
          <a:xfrm>
            <a:off x="6832413" y="166901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Cura </a:t>
            </a:r>
            <a:r>
              <a:rPr lang="en-US" altLang="zh-CN" dirty="0" err="1"/>
              <a:t>ToolPath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3AE44D-5AAE-F0D5-2023-6D83FF5D749B}"/>
              </a:ext>
            </a:extLst>
          </p:cNvPr>
          <p:cNvSpPr txBox="1"/>
          <p:nvPr/>
        </p:nvSpPr>
        <p:spPr>
          <a:xfrm>
            <a:off x="6435542" y="500431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Improved </a:t>
            </a:r>
            <a:r>
              <a:rPr lang="en-US" altLang="zh-CN" dirty="0" err="1"/>
              <a:t>ToolPath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463B17-A0F7-B3DA-15EE-4F469AB08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07" y="1501526"/>
            <a:ext cx="3493714" cy="41182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D7C1C9-9429-21DB-8C03-D3BDD5515065}"/>
              </a:ext>
            </a:extLst>
          </p:cNvPr>
          <p:cNvSpPr txBox="1"/>
          <p:nvPr/>
        </p:nvSpPr>
        <p:spPr>
          <a:xfrm>
            <a:off x="1677434" y="575390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Eazao</a:t>
            </a:r>
            <a:r>
              <a:rPr lang="en-US" altLang="zh-CN" dirty="0"/>
              <a:t> Printer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17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AC23-5514-8EA7-E5BE-32C1108D0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1A41964-AA49-76C9-83B0-AA50600E80A3}"/>
              </a:ext>
            </a:extLst>
          </p:cNvPr>
          <p:cNvSpPr txBox="1"/>
          <p:nvPr/>
        </p:nvSpPr>
        <p:spPr>
          <a:xfrm>
            <a:off x="190500" y="228600"/>
            <a:ext cx="3171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400" dirty="0"/>
              <a:t>Printing</a:t>
            </a:r>
            <a:endParaRPr lang="zh-CN" altLang="en-US" sz="4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F811EF-DD44-7844-53EA-EA259A8FD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1785937"/>
            <a:ext cx="3867150" cy="36452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11139C-7DD9-6590-673A-9CCBF9855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52" y="1785938"/>
            <a:ext cx="3995348" cy="36452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9DFA71-847B-D876-0FCC-2C1260906606}"/>
              </a:ext>
            </a:extLst>
          </p:cNvPr>
          <p:cNvSpPr txBox="1"/>
          <p:nvPr/>
        </p:nvSpPr>
        <p:spPr>
          <a:xfrm>
            <a:off x="2743200" y="5610225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Drying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930AA3-AD4D-2D3B-FB54-BBBB6DE622A8}"/>
              </a:ext>
            </a:extLst>
          </p:cNvPr>
          <p:cNvSpPr txBox="1"/>
          <p:nvPr/>
        </p:nvSpPr>
        <p:spPr>
          <a:xfrm>
            <a:off x="8608507" y="5610225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Put them into kiln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852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518D-0AFE-3B22-59A0-DD9A8D94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7402564-9642-55C3-32A1-5A17A42BBB5B}"/>
              </a:ext>
            </a:extLst>
          </p:cNvPr>
          <p:cNvSpPr txBox="1"/>
          <p:nvPr/>
        </p:nvSpPr>
        <p:spPr>
          <a:xfrm>
            <a:off x="190500" y="228600"/>
            <a:ext cx="3171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400" dirty="0"/>
              <a:t>Frying</a:t>
            </a: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CE506-D83B-DC26-5A78-C243ABBB0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93" y="1900237"/>
            <a:ext cx="3145682" cy="3057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28DF1B-2CCE-7436-0C26-3AC654D30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900237"/>
            <a:ext cx="3057525" cy="3962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CCF392-2BEC-35C6-FE8B-70F4573D1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61" y="1900237"/>
            <a:ext cx="3128403" cy="3057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7AF9FA-4994-F2CA-64BF-B9A1857F8146}"/>
              </a:ext>
            </a:extLst>
          </p:cNvPr>
          <p:cNvSpPr txBox="1"/>
          <p:nvPr/>
        </p:nvSpPr>
        <p:spPr>
          <a:xfrm>
            <a:off x="3612306" y="5091112"/>
            <a:ext cx="612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Wrong </a:t>
            </a:r>
            <a:r>
              <a:rPr lang="en-US" altLang="zh-CN" dirty="0"/>
              <a:t>F</a:t>
            </a:r>
            <a:r>
              <a:rPr lang="zh-CN" altLang="en-US" dirty="0"/>
              <a:t>iring </a:t>
            </a:r>
            <a:r>
              <a:rPr lang="en-US" altLang="zh-CN" dirty="0"/>
              <a:t>T</a:t>
            </a:r>
            <a:r>
              <a:rPr lang="zh-CN" altLang="en-US" dirty="0"/>
              <a:t>emperature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700A00-242B-2E0A-5DFA-E9E402620648}"/>
              </a:ext>
            </a:extLst>
          </p:cNvPr>
          <p:cNvSpPr txBox="1"/>
          <p:nvPr/>
        </p:nvSpPr>
        <p:spPr>
          <a:xfrm>
            <a:off x="8691563" y="5091112"/>
            <a:ext cx="612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Suitable </a:t>
            </a:r>
            <a:r>
              <a:rPr lang="en-US" altLang="zh-CN" dirty="0"/>
              <a:t>F</a:t>
            </a:r>
            <a:r>
              <a:rPr lang="zh-CN" altLang="en-US" dirty="0"/>
              <a:t>iring </a:t>
            </a:r>
            <a:r>
              <a:rPr lang="en-US" altLang="zh-CN" dirty="0"/>
              <a:t>T</a:t>
            </a:r>
            <a:r>
              <a:rPr lang="zh-CN" altLang="en-US" dirty="0"/>
              <a:t>emperature</a:t>
            </a:r>
          </a:p>
        </p:txBody>
      </p:sp>
    </p:spTree>
    <p:extLst>
      <p:ext uri="{BB962C8B-B14F-4D97-AF65-F5344CB8AC3E}">
        <p14:creationId xmlns:p14="http://schemas.microsoft.com/office/powerpoint/2010/main" val="2863862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600</Words>
  <Application>Microsoft Office PowerPoint</Application>
  <PresentationFormat>宽屏</PresentationFormat>
  <Paragraphs>59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GLASS Craft: 3D Printing Chinese Window Grilles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青红 邵</dc:creator>
  <cp:lastModifiedBy>青红 邵</cp:lastModifiedBy>
  <cp:revision>23</cp:revision>
  <dcterms:created xsi:type="dcterms:W3CDTF">2024-12-09T21:30:52Z</dcterms:created>
  <dcterms:modified xsi:type="dcterms:W3CDTF">2024-12-10T04:27:59Z</dcterms:modified>
</cp:coreProperties>
</file>